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51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5D6C-C9C9-4732-88F3-A5D809DAA4D5}" type="datetimeFigureOut">
              <a:rPr kumimoji="1" lang="ja-JP" altLang="en-US" smtClean="0"/>
              <a:t>2024/2/12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FF19-E721-49F9-9CEE-3DCFEFB2E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43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5D6C-C9C9-4732-88F3-A5D809DAA4D5}" type="datetimeFigureOut">
              <a:rPr kumimoji="1" lang="ja-JP" altLang="en-US" smtClean="0"/>
              <a:t>2024/2/12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FF19-E721-49F9-9CEE-3DCFEFB2E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21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5D6C-C9C9-4732-88F3-A5D809DAA4D5}" type="datetimeFigureOut">
              <a:rPr kumimoji="1" lang="ja-JP" altLang="en-US" smtClean="0"/>
              <a:t>2024/2/12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FF19-E721-49F9-9CEE-3DCFEFB2E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63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5D6C-C9C9-4732-88F3-A5D809DAA4D5}" type="datetimeFigureOut">
              <a:rPr kumimoji="1" lang="ja-JP" altLang="en-US" smtClean="0"/>
              <a:t>2024/2/12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FF19-E721-49F9-9CEE-3DCFEFB2E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52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5D6C-C9C9-4732-88F3-A5D809DAA4D5}" type="datetimeFigureOut">
              <a:rPr kumimoji="1" lang="ja-JP" altLang="en-US" smtClean="0"/>
              <a:t>2024/2/12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FF19-E721-49F9-9CEE-3DCFEFB2E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5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5D6C-C9C9-4732-88F3-A5D809DAA4D5}" type="datetimeFigureOut">
              <a:rPr kumimoji="1" lang="ja-JP" altLang="en-US" smtClean="0"/>
              <a:t>2024/2/12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FF19-E721-49F9-9CEE-3DCFEFB2E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08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5D6C-C9C9-4732-88F3-A5D809DAA4D5}" type="datetimeFigureOut">
              <a:rPr kumimoji="1" lang="ja-JP" altLang="en-US" smtClean="0"/>
              <a:t>2024/2/12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FF19-E721-49F9-9CEE-3DCFEFB2E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77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5D6C-C9C9-4732-88F3-A5D809DAA4D5}" type="datetimeFigureOut">
              <a:rPr kumimoji="1" lang="ja-JP" altLang="en-US" smtClean="0"/>
              <a:t>2024/2/12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FF19-E721-49F9-9CEE-3DCFEFB2E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45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5D6C-C9C9-4732-88F3-A5D809DAA4D5}" type="datetimeFigureOut">
              <a:rPr kumimoji="1" lang="ja-JP" altLang="en-US" smtClean="0"/>
              <a:t>2024/2/12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FF19-E721-49F9-9CEE-3DCFEFB2E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19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5D6C-C9C9-4732-88F3-A5D809DAA4D5}" type="datetimeFigureOut">
              <a:rPr kumimoji="1" lang="ja-JP" altLang="en-US" smtClean="0"/>
              <a:t>2024/2/12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FF19-E721-49F9-9CEE-3DCFEFB2E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18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5D6C-C9C9-4732-88F3-A5D809DAA4D5}" type="datetimeFigureOut">
              <a:rPr kumimoji="1" lang="ja-JP" altLang="en-US" smtClean="0"/>
              <a:t>2024/2/12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FF19-E721-49F9-9CEE-3DCFEFB2E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70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15D6C-C9C9-4732-88F3-A5D809DAA4D5}" type="datetimeFigureOut">
              <a:rPr kumimoji="1" lang="ja-JP" altLang="en-US" smtClean="0"/>
              <a:t>2024/2/12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FF19-E721-49F9-9CEE-3DCFEFB2E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66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BDEDB96-7B3D-63F0-5742-D41534515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50" y="0"/>
            <a:ext cx="81675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06B8E8-4F58-1002-0B76-8EF387DAA857}"/>
              </a:ext>
            </a:extLst>
          </p:cNvPr>
          <p:cNvSpPr txBox="1"/>
          <p:nvPr/>
        </p:nvSpPr>
        <p:spPr>
          <a:xfrm>
            <a:off x="5501874" y="3105834"/>
            <a:ext cx="309091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  <a:r>
              <a:rPr kumimoji="1" lang="en-US" altLang="ja-JP" dirty="0">
                <a:solidFill>
                  <a:srgbClr val="FF0000"/>
                </a:solidFill>
              </a:rPr>
              <a:t>PDF</a:t>
            </a:r>
            <a:r>
              <a:rPr kumimoji="1" lang="ja-JP" altLang="en-US" dirty="0">
                <a:solidFill>
                  <a:srgbClr val="FF0000"/>
                </a:solidFill>
              </a:rPr>
              <a:t>をリンクさせたい部分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を選択状態にします。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35350D-DA4C-1BB6-08B9-604166AFF1EA}"/>
              </a:ext>
            </a:extLst>
          </p:cNvPr>
          <p:cNvSpPr txBox="1"/>
          <p:nvPr/>
        </p:nvSpPr>
        <p:spPr>
          <a:xfrm>
            <a:off x="4445066" y="241238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②リンクの挿入をクリック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33B5A66-A1E7-A98E-B293-7D5BDC09CE0E}"/>
              </a:ext>
            </a:extLst>
          </p:cNvPr>
          <p:cNvSpPr/>
          <p:nvPr/>
        </p:nvSpPr>
        <p:spPr>
          <a:xfrm>
            <a:off x="2945567" y="2480872"/>
            <a:ext cx="232348" cy="2323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54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5C384-7284-4F58-DA80-1EBF6C8C0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CE1730-5A86-8F81-1602-79FDCEC82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50" y="0"/>
            <a:ext cx="81675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FE670C-1B77-30D5-4914-606463C14762}"/>
              </a:ext>
            </a:extLst>
          </p:cNvPr>
          <p:cNvSpPr txBox="1"/>
          <p:nvPr/>
        </p:nvSpPr>
        <p:spPr>
          <a:xfrm>
            <a:off x="5501874" y="3105834"/>
            <a:ext cx="309091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  <a:r>
              <a:rPr kumimoji="1" lang="en-US" altLang="ja-JP" dirty="0">
                <a:solidFill>
                  <a:srgbClr val="FF0000"/>
                </a:solidFill>
              </a:rPr>
              <a:t>PDF</a:t>
            </a:r>
            <a:r>
              <a:rPr kumimoji="1" lang="ja-JP" altLang="en-US" dirty="0">
                <a:solidFill>
                  <a:srgbClr val="FF0000"/>
                </a:solidFill>
              </a:rPr>
              <a:t>をリンクさせたい部分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を選択状態にします。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D1A87DAE-946A-E3D4-99E2-2EDC91804939}"/>
              </a:ext>
            </a:extLst>
          </p:cNvPr>
          <p:cNvSpPr/>
          <p:nvPr/>
        </p:nvSpPr>
        <p:spPr>
          <a:xfrm>
            <a:off x="2945567" y="2480872"/>
            <a:ext cx="232348" cy="2323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2963F6-83F5-A0C1-235C-5205B60D1BCE}"/>
              </a:ext>
            </a:extLst>
          </p:cNvPr>
          <p:cNvSpPr txBox="1"/>
          <p:nvPr/>
        </p:nvSpPr>
        <p:spPr>
          <a:xfrm>
            <a:off x="4445066" y="241238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②リンクの挿入をクリック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174276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29502-03ED-B1ED-A3B3-100322E85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31DABED-2DCB-0EB1-A88E-13FC516B9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50" y="0"/>
            <a:ext cx="81675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5F93B33-83BB-C27B-5028-386BEAAFC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6" y="416488"/>
            <a:ext cx="3516034" cy="3926912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D2DCCF43-86A6-117C-216D-F188CF5EE679}"/>
              </a:ext>
            </a:extLst>
          </p:cNvPr>
          <p:cNvSpPr/>
          <p:nvPr/>
        </p:nvSpPr>
        <p:spPr>
          <a:xfrm>
            <a:off x="5726243" y="3429000"/>
            <a:ext cx="232348" cy="2323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5FF6950-D4C7-3AD5-F1DC-EAC48AC9166B}"/>
              </a:ext>
            </a:extLst>
          </p:cNvPr>
          <p:cNvCxnSpPr/>
          <p:nvPr/>
        </p:nvCxnSpPr>
        <p:spPr>
          <a:xfrm flipH="1" flipV="1">
            <a:off x="3365292" y="2743200"/>
            <a:ext cx="2173574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32BD63-5674-259B-E1B3-0B05D2528485}"/>
              </a:ext>
            </a:extLst>
          </p:cNvPr>
          <p:cNvSpPr txBox="1"/>
          <p:nvPr/>
        </p:nvSpPr>
        <p:spPr>
          <a:xfrm>
            <a:off x="6269472" y="347668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③このアイコンをクリック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04EF2C-1428-7DD1-00A6-F4EE3C5EAEA0}"/>
              </a:ext>
            </a:extLst>
          </p:cNvPr>
          <p:cNvSpPr txBox="1"/>
          <p:nvPr/>
        </p:nvSpPr>
        <p:spPr>
          <a:xfrm>
            <a:off x="4445066" y="2412380"/>
            <a:ext cx="5043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④</a:t>
            </a:r>
            <a:r>
              <a:rPr kumimoji="1" lang="en-US" altLang="ja-JP" dirty="0" err="1">
                <a:solidFill>
                  <a:srgbClr val="FF0000"/>
                </a:solidFill>
              </a:rPr>
              <a:t>ImageManager</a:t>
            </a:r>
            <a:r>
              <a:rPr kumimoji="1" lang="ja-JP" altLang="en-US" dirty="0">
                <a:solidFill>
                  <a:srgbClr val="FF0000"/>
                </a:solidFill>
              </a:rPr>
              <a:t>から選んで✔をクリック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またはファイルを選択して</a:t>
            </a:r>
            <a:r>
              <a:rPr kumimoji="1" lang="en-US" altLang="ja-JP" dirty="0">
                <a:solidFill>
                  <a:srgbClr val="FF0000"/>
                </a:solidFill>
              </a:rPr>
              <a:t>PC</a:t>
            </a:r>
            <a:r>
              <a:rPr kumimoji="1" lang="ja-JP" altLang="en-US" dirty="0">
                <a:solidFill>
                  <a:srgbClr val="FF0000"/>
                </a:solidFill>
              </a:rPr>
              <a:t>からアップロード</a:t>
            </a:r>
          </a:p>
        </p:txBody>
      </p:sp>
    </p:spTree>
    <p:extLst>
      <p:ext uri="{BB962C8B-B14F-4D97-AF65-F5344CB8AC3E}">
        <p14:creationId xmlns:p14="http://schemas.microsoft.com/office/powerpoint/2010/main" val="119284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ED8B5-1312-66D1-8781-F85F6278F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4654800-13B2-8E8E-080C-606A7A9EA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50" y="0"/>
            <a:ext cx="8167500" cy="68580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6FD2F788-613F-C2A7-6F48-E99717A9E01E}"/>
              </a:ext>
            </a:extLst>
          </p:cNvPr>
          <p:cNvSpPr/>
          <p:nvPr/>
        </p:nvSpPr>
        <p:spPr>
          <a:xfrm>
            <a:off x="4077325" y="3616377"/>
            <a:ext cx="1364106" cy="2323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8B5AE504-9380-713B-8D51-BCDD6352F4E5}"/>
              </a:ext>
            </a:extLst>
          </p:cNvPr>
          <p:cNvSpPr/>
          <p:nvPr/>
        </p:nvSpPr>
        <p:spPr>
          <a:xfrm>
            <a:off x="4204742" y="4410856"/>
            <a:ext cx="232348" cy="2323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234DDC-753C-033C-BCA9-A8CBC0FC7E01}"/>
              </a:ext>
            </a:extLst>
          </p:cNvPr>
          <p:cNvSpPr txBox="1"/>
          <p:nvPr/>
        </p:nvSpPr>
        <p:spPr>
          <a:xfrm>
            <a:off x="6269472" y="3476682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⑤ターゲットを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新しいウィンドウで開くに。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挿入して完了です。</a:t>
            </a:r>
          </a:p>
        </p:txBody>
      </p:sp>
    </p:spTree>
    <p:extLst>
      <p:ext uri="{BB962C8B-B14F-4D97-AF65-F5344CB8AC3E}">
        <p14:creationId xmlns:p14="http://schemas.microsoft.com/office/powerpoint/2010/main" val="308103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71</Words>
  <Application>Microsoft Office PowerPoint</Application>
  <PresentationFormat>A4 210 x 297 mm</PresentationFormat>
  <Paragraphs>12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智統 中川</dc:creator>
  <cp:lastModifiedBy>智統 中川</cp:lastModifiedBy>
  <cp:revision>1</cp:revision>
  <dcterms:created xsi:type="dcterms:W3CDTF">2024-02-12T03:14:36Z</dcterms:created>
  <dcterms:modified xsi:type="dcterms:W3CDTF">2024-02-12T03:20:32Z</dcterms:modified>
</cp:coreProperties>
</file>